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7" r:id="rId1"/>
  </p:sldMasterIdLst>
  <p:notesMasterIdLst>
    <p:notesMasterId r:id="rId7"/>
  </p:notesMasterIdLst>
  <p:sldIdLst>
    <p:sldId id="262" r:id="rId2"/>
    <p:sldId id="263" r:id="rId3"/>
    <p:sldId id="264" r:id="rId4"/>
    <p:sldId id="265" r:id="rId5"/>
    <p:sldId id="266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27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37A512C-EE1A-4698-A19F-6E991D0AB0E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65636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206E938-4BB7-49A5-A47B-5834F0378579}" type="slidenum">
              <a:rPr lang="zh-CN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C67F26B-676A-436B-B642-25C19A1E9E1A}" type="slidenum">
              <a:rPr lang="zh-CN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048E80F-7488-452D-958B-77FEF13E2FD1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7B644C4-0430-46DA-83DC-71F507571DAF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41153A8-22B3-410A-8326-57E8BF902882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66996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3652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4" y="204788"/>
            <a:ext cx="8226425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40752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694" r:id="rId2"/>
    <p:sldLayoutId id="2147483695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是愛的溫柔氣息，怎能將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吸透！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I cannot breathe enough of Thee, O gentle breeze of love;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芬芳遠勝馨香花叢，又如沒藥在我懷中，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More fragrant than the myrtle tree, the Henna flower is to me,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又像天上膏油！又像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天上膏油！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The Balm of Heav’n above, the Balm of Heav’n above.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74295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H579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是愛的溫柔氣息</a:t>
            </a:r>
            <a:br>
              <a:rPr lang="zh-CN" altLang="en-US" sz="2400" dirty="0">
                <a:solidFill>
                  <a:schemeClr val="tx1"/>
                </a:solidFill>
                <a:ea typeface="宋体" pitchFamily="2" charset="-122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I CANNOT BREATHE ENOUGH OF THEE (1/5)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6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CN" sz="2000" dirty="0"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H579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2/5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  <a:endParaRPr lang="en-US" altLang="zh-CN" sz="2400" dirty="0">
              <a:ea typeface="新細明體" pitchFamily="18" charset="-120"/>
            </a:endParaRP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是美麗中的至美，怎能將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賞透！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I cannot gaze enough of Thee, Thou Fairest of the Fair; 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的面容所發光輝，使我更感祢美可貴：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My heart is filled with ecstasy, as in Thy face of </a:t>
            </a:r>
            <a:r>
              <a:rPr lang="en-US" altLang="zh-CN" sz="2800" dirty="0" err="1">
                <a:latin typeface="Times New Roman" pitchFamily="18" charset="0"/>
                <a:ea typeface="宋体" pitchFamily="2" charset="-122"/>
              </a:rPr>
              <a:t>radiancy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 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是美中最美！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是美中最美！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I see such beauty there, I see such beauty there.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150"/>
            <a:ext cx="9144000" cy="36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en-US" altLang="zh-CN" sz="2000" dirty="0">
              <a:ea typeface="新細明體" pitchFamily="18" charset="-120"/>
            </a:endParaRPr>
          </a:p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H579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3/5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algn="ctr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是救主，我主，我友，怎能將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事透！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I cannot work enough for Thee, my Savior, Master, Friend;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我真不願隨意自由，甘心、持久殷切不休，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I do not wish to go out free, but</a:t>
            </a:r>
            <a:r>
              <a:rPr lang="zh-CN" altLang="en-US" sz="2800" dirty="0">
                <a:latin typeface="Times New Roman" pitchFamily="18" charset="0"/>
                <a:ea typeface="宋体" pitchFamily="2" charset="-122"/>
              </a:rPr>
              <a:t> </a:t>
            </a:r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ever, always, willingly,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直到生命盡頭，直到生命盡頭。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宋体" pitchFamily="2" charset="-122"/>
              </a:rPr>
              <a:t>To serve Thee to the end, to serve Thee to the end.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0" y="57150"/>
            <a:ext cx="9144000" cy="348615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endParaRPr lang="en-US" altLang="zh-CN" sz="2000" dirty="0">
              <a:ea typeface="新細明體" pitchFamily="18" charset="-120"/>
            </a:endParaRP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US" altLang="zh-TW" sz="2400" dirty="0">
                <a:ea typeface="新細明體" pitchFamily="18" charset="-120"/>
              </a:rPr>
              <a:t>H579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4/5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eaLnBrk="1" hangingPunct="1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lang="zh-TW" altLang="en-US" dirty="0">
                <a:effectLst/>
                <a:latin typeface="標楷體" pitchFamily="65" charset="-120"/>
                <a:ea typeface="標楷體" pitchFamily="65" charset="-120"/>
              </a:rPr>
              <a:t>祢</a:t>
            </a:r>
            <a:r>
              <a:rPr lang="zh-TW" altLang="en-US" dirty="0">
                <a:effectLst/>
                <a:ea typeface="標楷體" pitchFamily="65" charset="-120"/>
              </a:rPr>
              <a:t>名香甜遠超眾名，怎能將</a:t>
            </a:r>
            <a:r>
              <a:rPr lang="zh-TW" altLang="en-US" dirty="0">
                <a:effectLst/>
                <a:latin typeface="標楷體" pitchFamily="65" charset="-120"/>
                <a:ea typeface="標楷體" pitchFamily="65" charset="-120"/>
              </a:rPr>
              <a:t>祢</a:t>
            </a:r>
            <a:r>
              <a:rPr lang="zh-TW" altLang="en-US" dirty="0">
                <a:effectLst/>
                <a:ea typeface="標楷體" pitchFamily="65" charset="-120"/>
              </a:rPr>
              <a:t>唱透！</a:t>
            </a:r>
          </a:p>
          <a:p>
            <a:pPr eaLnBrk="1" hangingPunct="1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lang="en-US" altLang="zh-TW" sz="2800" dirty="0">
                <a:effectLst/>
                <a:latin typeface="Times New Roman" pitchFamily="18" charset="0"/>
                <a:ea typeface="宋体" pitchFamily="2" charset="-122"/>
              </a:rPr>
              <a:t>I cannot sing enough of Thee,</a:t>
            </a:r>
            <a:r>
              <a:rPr lang="en-US" altLang="zh-CN" sz="2800" dirty="0">
                <a:effectLst/>
                <a:latin typeface="Times New Roman" pitchFamily="18" charset="0"/>
                <a:ea typeface="宋体" pitchFamily="2" charset="-122"/>
              </a:rPr>
              <a:t> t</a:t>
            </a:r>
            <a:r>
              <a:rPr lang="en-US" altLang="zh-TW" sz="2800" dirty="0">
                <a:effectLst/>
                <a:latin typeface="Times New Roman" pitchFamily="18" charset="0"/>
                <a:ea typeface="宋体" pitchFamily="2" charset="-122"/>
              </a:rPr>
              <a:t>he sweetest name on earth;</a:t>
            </a:r>
          </a:p>
          <a:p>
            <a:pPr eaLnBrk="1" hangingPunct="1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lang="zh-TW" altLang="en-US" dirty="0">
                <a:effectLst/>
                <a:ea typeface="標楷體" pitchFamily="65" charset="-120"/>
              </a:rPr>
              <a:t>我心充滿甜美感應，深願向</a:t>
            </a:r>
            <a:r>
              <a:rPr lang="zh-TW" altLang="en-US" dirty="0">
                <a:effectLst/>
                <a:latin typeface="標楷體" pitchFamily="65" charset="-120"/>
                <a:ea typeface="標楷體" pitchFamily="65" charset="-120"/>
              </a:rPr>
              <a:t>祢</a:t>
            </a:r>
            <a:r>
              <a:rPr lang="zh-TW" altLang="en-US" dirty="0">
                <a:effectLst/>
                <a:ea typeface="標楷體" pitchFamily="65" charset="-120"/>
              </a:rPr>
              <a:t>不住頌稱！</a:t>
            </a:r>
          </a:p>
          <a:p>
            <a:pPr eaLnBrk="1" hangingPunct="1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lang="en-US" altLang="zh-TW" sz="2800" dirty="0">
                <a:effectLst/>
                <a:latin typeface="Times New Roman" pitchFamily="18" charset="0"/>
                <a:ea typeface="宋体" pitchFamily="2" charset="-122"/>
              </a:rPr>
              <a:t>A note so full of melody comes from my heart so joyously,</a:t>
            </a:r>
          </a:p>
          <a:p>
            <a:pPr eaLnBrk="1" hangingPunct="1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lang="zh-TW" altLang="en-US" dirty="0">
                <a:effectLst/>
                <a:ea typeface="標楷體" pitchFamily="65" charset="-120"/>
              </a:rPr>
              <a:t>喜樂湧至心頭，喜樂湧至心頭。</a:t>
            </a:r>
          </a:p>
          <a:p>
            <a:pPr eaLnBrk="1" hangingPunct="1">
              <a:spcBef>
                <a:spcPts val="0"/>
              </a:spcBef>
              <a:buClrTx/>
              <a:buSzTx/>
              <a:buFontTx/>
              <a:buNone/>
              <a:defRPr/>
            </a:pPr>
            <a:r>
              <a:rPr lang="en-US" altLang="zh-TW" sz="2800" dirty="0">
                <a:effectLst/>
                <a:latin typeface="Times New Roman" pitchFamily="18" charset="0"/>
                <a:ea typeface="宋体" pitchFamily="2" charset="-122"/>
              </a:rPr>
              <a:t>And fills my soul with mirth, and fills my soul with mirth.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0" y="57150"/>
            <a:ext cx="9144000" cy="38862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endParaRPr lang="en-US" altLang="zh-CN" sz="2000" dirty="0">
              <a:ea typeface="新細明體" pitchFamily="18" charset="-120"/>
            </a:endParaRP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r>
              <a:rPr lang="en-US" altLang="zh-TW" sz="2400" dirty="0">
                <a:ea typeface="新細明體" pitchFamily="18" charset="-120"/>
              </a:rPr>
              <a:t>H579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5/5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1/1)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zh-TW" altLang="en-US" dirty="0">
                <a:effectLst/>
                <a:latin typeface="標楷體" pitchFamily="65" charset="-120"/>
                <a:ea typeface="標楷體" pitchFamily="65" charset="-120"/>
              </a:rPr>
              <a:t>祢</a:t>
            </a:r>
            <a:r>
              <a:rPr lang="zh-TW" altLang="en-US" dirty="0">
                <a:effectLst/>
                <a:ea typeface="標楷體" pitchFamily="65" charset="-120"/>
              </a:rPr>
              <a:t>的自己可愛、無比，怎能將</a:t>
            </a:r>
            <a:r>
              <a:rPr lang="zh-TW" altLang="en-US" dirty="0">
                <a:effectLst/>
                <a:latin typeface="標楷體" pitchFamily="65" charset="-120"/>
                <a:ea typeface="標楷體" pitchFamily="65" charset="-120"/>
              </a:rPr>
              <a:t>祢</a:t>
            </a:r>
            <a:r>
              <a:rPr lang="zh-TW" altLang="en-US" dirty="0">
                <a:effectLst/>
                <a:ea typeface="標楷體" pitchFamily="65" charset="-120"/>
              </a:rPr>
              <a:t>說透！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altLang="zh-TW" sz="2800" dirty="0">
                <a:effectLst/>
                <a:latin typeface="Times New Roman" pitchFamily="18" charset="0"/>
                <a:ea typeface="宋体" pitchFamily="2" charset="-122"/>
              </a:rPr>
              <a:t>I cannot speak enough of Thee, I have so much to tell;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zh-TW" altLang="en-US" dirty="0">
                <a:effectLst/>
                <a:ea typeface="標楷體" pitchFamily="65" charset="-120"/>
              </a:rPr>
              <a:t>祢心柔細充滿同情，吸引我心向</a:t>
            </a:r>
            <a:r>
              <a:rPr lang="zh-TW" altLang="en-US" dirty="0">
                <a:effectLst/>
                <a:latin typeface="標楷體" pitchFamily="65" charset="-120"/>
                <a:ea typeface="標楷體" pitchFamily="65" charset="-120"/>
              </a:rPr>
              <a:t>祢</a:t>
            </a:r>
            <a:r>
              <a:rPr lang="zh-TW" altLang="en-US" dirty="0">
                <a:effectLst/>
                <a:ea typeface="標楷體" pitchFamily="65" charset="-120"/>
              </a:rPr>
              <a:t>倚投，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altLang="zh-TW" sz="2600" dirty="0">
                <a:effectLst/>
                <a:latin typeface="Times New Roman" pitchFamily="18" charset="0"/>
                <a:ea typeface="宋体" pitchFamily="2" charset="-122"/>
              </a:rPr>
              <a:t>Thy heart it beats so tenderly, as Thou dost draw me close to Thee,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zh-TW" altLang="en-US" dirty="0">
                <a:effectLst/>
                <a:ea typeface="標楷體" pitchFamily="65" charset="-120"/>
              </a:rPr>
              <a:t>細語：有</a:t>
            </a:r>
            <a:r>
              <a:rPr lang="zh-TW" altLang="en-US" dirty="0">
                <a:effectLst/>
                <a:latin typeface="標楷體" pitchFamily="65" charset="-120"/>
                <a:ea typeface="標楷體" pitchFamily="65" charset="-120"/>
              </a:rPr>
              <a:t>祢</a:t>
            </a:r>
            <a:r>
              <a:rPr lang="zh-TW" altLang="en-US" dirty="0">
                <a:effectLst/>
                <a:ea typeface="標楷體" pitchFamily="65" charset="-120"/>
              </a:rPr>
              <a:t>足夠，細語：有</a:t>
            </a:r>
            <a:r>
              <a:rPr lang="zh-TW" altLang="en-US" dirty="0">
                <a:effectLst/>
                <a:latin typeface="標楷體" pitchFamily="65" charset="-120"/>
                <a:ea typeface="標楷體" pitchFamily="65" charset="-120"/>
              </a:rPr>
              <a:t>祢</a:t>
            </a:r>
            <a:r>
              <a:rPr lang="zh-TW" altLang="en-US" dirty="0">
                <a:effectLst/>
                <a:ea typeface="標楷體" pitchFamily="65" charset="-120"/>
              </a:rPr>
              <a:t>足夠。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altLang="zh-TW" sz="2800" dirty="0">
                <a:effectLst/>
                <a:latin typeface="Times New Roman" pitchFamily="18" charset="0"/>
                <a:ea typeface="宋体" pitchFamily="2" charset="-122"/>
              </a:rPr>
              <a:t>And whisper, “All is well,” And whisper, “All is well,”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endParaRPr lang="en-US" altLang="zh-TW" sz="2800" dirty="0">
              <a:latin typeface="Times New Roman" pitchFamily="18" charset="0"/>
              <a:ea typeface="宋体" pitchFamily="2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136</TotalTime>
  <Words>456</Words>
  <Application>Microsoft Office PowerPoint</Application>
  <PresentationFormat>On-screen Show (16:9)</PresentationFormat>
  <Paragraphs>44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H579  祢是愛的溫柔氣息 I CANNOT BREATHE ENOUGH OF THEE (1/5)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H579 祢是愛的溫柔氣息I CANNOT BREATHE ENOUGH OF THEE</dc:title>
  <dc:subject>Hymnary 聖徒詩歌</dc:subject>
  <dc:creator>W. Spencer Walton</dc:creator>
  <cp:lastModifiedBy>Timothy Liang</cp:lastModifiedBy>
  <cp:revision>36</cp:revision>
  <dcterms:created xsi:type="dcterms:W3CDTF">2000-12-15T06:41:09Z</dcterms:created>
  <dcterms:modified xsi:type="dcterms:W3CDTF">2017-08-06T13:42:37Z</dcterms:modified>
</cp:coreProperties>
</file>